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sldIdLst>
    <p:sldId id="301" r:id="rId4"/>
    <p:sldId id="305" r:id="rId5"/>
    <p:sldId id="306" r:id="rId6"/>
    <p:sldId id="314" r:id="rId7"/>
    <p:sldId id="315" r:id="rId8"/>
    <p:sldId id="318" r:id="rId9"/>
    <p:sldId id="320" r:id="rId10"/>
    <p:sldId id="313" r:id="rId11"/>
    <p:sldId id="316" r:id="rId12"/>
    <p:sldId id="317" r:id="rId13"/>
    <p:sldId id="319" r:id="rId14"/>
    <p:sldId id="321" r:id="rId15"/>
    <p:sldId id="322" r:id="rId16"/>
    <p:sldId id="323" r:id="rId17"/>
    <p:sldId id="324" r:id="rId18"/>
    <p:sldId id="327" r:id="rId19"/>
    <p:sldId id="325" r:id="rId20"/>
    <p:sldId id="326" r:id="rId21"/>
    <p:sldId id="328" r:id="rId22"/>
    <p:sldId id="329" r:id="rId23"/>
    <p:sldId id="330" r:id="rId24"/>
    <p:sldId id="331" r:id="rId25"/>
    <p:sldId id="332" r:id="rId26"/>
    <p:sldId id="334" r:id="rId27"/>
    <p:sldId id="333" r:id="rId28"/>
    <p:sldId id="335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>
      <p:cViewPr varScale="1">
        <p:scale>
          <a:sx n="53" d="100"/>
          <a:sy n="53" d="100"/>
        </p:scale>
        <p:origin x="78" y="69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F08B9E-A3C0-4437-9F80-3FC0AEAFD4E2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83DEA-7298-4BB2-BB06-ED5D26BA8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1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924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3060" y="2355726"/>
            <a:ext cx="3888432" cy="1152129"/>
          </a:xfrm>
        </p:spPr>
        <p:txBody>
          <a:bodyPr/>
          <a:lstStyle/>
          <a:p>
            <a:r>
              <a:rPr lang="en-US" altLang="ko-KR" dirty="0">
                <a:ea typeface="맑은 고딕" pitchFamily="50" charset="-127"/>
              </a:rPr>
              <a:t>SIMAK UNUD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/>
              <a:t>Putu </a:t>
            </a:r>
            <a:r>
              <a:rPr lang="en-US" altLang="ko-KR" b="1" dirty="0" err="1"/>
              <a:t>Pasek</a:t>
            </a:r>
            <a:r>
              <a:rPr lang="en-US" altLang="ko-KR" b="1" dirty="0"/>
              <a:t> Wahyu Chandra Putra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170851075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365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Dosen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, admin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atau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membuatkan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kepada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belum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mempunyai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. Admin juga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 status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C638-F308-4811-B8D1-6CB8E531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05050"/>
            <a:ext cx="1704074" cy="1463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E173-FBB3-4427-96FD-29E8DE1C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496034"/>
            <a:ext cx="1479740" cy="1472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5C0A9F-3A64-46E0-8284-9CDF5521B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90" y="1496033"/>
            <a:ext cx="3183813" cy="1539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7449B-8278-4C55-96CB-0AB26962E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0" y="1453340"/>
            <a:ext cx="3183813" cy="15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34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Bimbingan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bimbingan</a:t>
            </a:r>
            <a:r>
              <a:rPr lang="en-US" altLang="ko-KR" sz="1200" dirty="0">
                <a:solidFill>
                  <a:schemeClr val="bg1"/>
                </a:solidFill>
              </a:rPr>
              <a:t> dan admin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menambahkan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, dan </a:t>
            </a:r>
            <a:r>
              <a:rPr lang="en-US" altLang="ko-KR" sz="1200" dirty="0" err="1">
                <a:solidFill>
                  <a:schemeClr val="bg1"/>
                </a:solidFill>
              </a:rPr>
              <a:t>menghapus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bimbingan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ada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70ED7E-5C1E-42DC-96B2-CFFBC890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32" y="1494698"/>
            <a:ext cx="3183813" cy="15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5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3039" y="588189"/>
            <a:ext cx="449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Lihat</a:t>
            </a:r>
            <a:r>
              <a:rPr lang="en-US" altLang="ko-KR" sz="2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Profil</a:t>
            </a:r>
            <a:endParaRPr lang="ko-KR" altLang="en-US" sz="2800" b="1" dirty="0">
              <a:solidFill>
                <a:srgbClr val="00B05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admin.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admin juga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dirinya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A07A8F-608E-43AF-B042-3B957BC03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80" y="1496033"/>
            <a:ext cx="3146724" cy="14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6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Fitur </a:t>
            </a:r>
            <a:r>
              <a:rPr lang="en-US" altLang="ko-KR" dirty="0" err="1"/>
              <a:t>Simak</a:t>
            </a:r>
            <a:r>
              <a:rPr lang="en-US" altLang="ko-KR" dirty="0"/>
              <a:t>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Dosen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394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Mahasiswa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B2FDDB-4ACF-4CE2-ACCD-A2E020EE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Dosen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29538B9-6F04-4410-AC05-62C59DBAA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Kelas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dibuat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mengubah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nama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, jam </a:t>
            </a:r>
            <a:r>
              <a:rPr lang="en-US" altLang="ko-KR" sz="1200" dirty="0" err="1">
                <a:solidFill>
                  <a:schemeClr val="bg1"/>
                </a:solidFill>
              </a:rPr>
              <a:t>kuliah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kuota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, dan status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menekan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“edit”, </a:t>
            </a:r>
            <a:r>
              <a:rPr lang="en-US" altLang="ko-KR" sz="1200" dirty="0" err="1">
                <a:solidFill>
                  <a:schemeClr val="bg1"/>
                </a:solidFill>
              </a:rPr>
              <a:t>lalu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menghapus</a:t>
            </a:r>
            <a:r>
              <a:rPr lang="en-US" altLang="ko-KR" sz="1200" dirty="0">
                <a:solidFill>
                  <a:schemeClr val="bg1"/>
                </a:solidFill>
              </a:rPr>
              <a:t> dan juga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mengikuti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suatu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membuat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agar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diakses</a:t>
            </a:r>
            <a:r>
              <a:rPr lang="en-US" altLang="ko-KR" sz="1200" dirty="0">
                <a:solidFill>
                  <a:schemeClr val="bg1"/>
                </a:solidFill>
              </a:rPr>
              <a:t> oleh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C8D78A-0450-437A-AE90-DCA906FA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3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4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Bimbingan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bimbingan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masing-masing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05B1EF-779C-404E-A1D2-659CE4BA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71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3039" y="588189"/>
            <a:ext cx="449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Lihat</a:t>
            </a:r>
            <a:r>
              <a:rPr lang="en-US" altLang="ko-KR" sz="2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Profil</a:t>
            </a:r>
            <a:endParaRPr lang="ko-KR" altLang="en-US" sz="2800" b="1" dirty="0">
              <a:solidFill>
                <a:srgbClr val="00B05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admin juga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dirinya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A63A1F4-9024-417E-8808-C19637E33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3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Fitur </a:t>
            </a:r>
            <a:r>
              <a:rPr lang="en-US" altLang="ko-KR" dirty="0" err="1"/>
              <a:t>Simak</a:t>
            </a:r>
            <a:r>
              <a:rPr lang="en-US" altLang="ko-KR" dirty="0"/>
              <a:t> </a:t>
            </a:r>
            <a:r>
              <a:rPr lang="en-US" altLang="ko-KR" dirty="0" err="1"/>
              <a:t>untuk</a:t>
            </a:r>
            <a:r>
              <a:rPr lang="en-US" altLang="ko-KR" dirty="0"/>
              <a:t> </a:t>
            </a:r>
            <a:r>
              <a:rPr lang="en-US" altLang="ko-KR" dirty="0" err="1"/>
              <a:t>Mahasiswa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54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897563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  <a:r>
              <a:rPr lang="en-US" altLang="ko-KR" sz="2800" b="1" dirty="0">
                <a:solidFill>
                  <a:srgbClr val="00B0F0"/>
                </a:solidFill>
                <a:latin typeface="+mj-lt"/>
                <a:cs typeface="Arial" pitchFamily="34" charset="0"/>
              </a:rPr>
              <a:t>Utama</a:t>
            </a:r>
            <a:endParaRPr lang="ko-KR" altLang="en-US" sz="2800" b="1" dirty="0">
              <a:solidFill>
                <a:srgbClr val="00B0F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muncul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saat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mengakses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sejarah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tentang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Universitas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Udayana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login yang </a:t>
            </a:r>
            <a:r>
              <a:rPr lang="en-US" altLang="ko-KR" sz="1200" dirty="0" err="1">
                <a:solidFill>
                  <a:schemeClr val="bg1"/>
                </a:solidFill>
              </a:rPr>
              <a:t>berfungsi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login </a:t>
            </a:r>
            <a:r>
              <a:rPr lang="en-US" altLang="ko-KR" sz="1200" dirty="0" err="1">
                <a:solidFill>
                  <a:schemeClr val="bg1"/>
                </a:solidFill>
              </a:rPr>
              <a:t>bagi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AFB7378-E5E9-44CF-9CBB-35CD98D17B08}"/>
              </a:ext>
            </a:extLst>
          </p:cNvPr>
          <p:cNvGrpSpPr/>
          <p:nvPr/>
        </p:nvGrpSpPr>
        <p:grpSpPr>
          <a:xfrm>
            <a:off x="4355976" y="1115247"/>
            <a:ext cx="3923929" cy="1870255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A3E8DAD4-2138-4DAC-9379-875E794B2C9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562667D6-2D59-4AFE-8C94-DF8370F6D9C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81A9ADD4-2CB1-4909-B845-FB73CD622D1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F1CCB76D-FF69-4779-9D3B-19046BF8EE1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7DC821DC-79E1-4018-B7D6-992C3806924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0DA9196-8AF6-4B7C-A6F6-DF1B82500DC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9BCCF20-5B8A-4FC2-BAC7-E45F2011FF7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E429D7BB-614E-422B-93AC-E07DC7724C7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D61ACE4-80FD-4910-861B-4AAD7091FB8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E2506F9A-0EAE-43AD-9149-31EAA2779E4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E4676E3F-CDB9-4A6A-8544-7F771C2097B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1C0B908C-41C6-4474-BE06-2610B1B482F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E17A69E-50EF-43F6-8C10-644F8C830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124" y="1221622"/>
            <a:ext cx="2809177" cy="148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92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Mahasiswa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EF9AD14-B96A-4069-A3C9-83A3E776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3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9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Dosen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43DF067-6A24-4A99-8E06-81192A333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6033"/>
            <a:ext cx="3183813" cy="14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74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Kelas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ada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tersebut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ikuti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mengikuti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tersebut</a:t>
            </a:r>
            <a:r>
              <a:rPr lang="en-US" altLang="ko-KR" sz="1200" dirty="0">
                <a:solidFill>
                  <a:schemeClr val="bg1"/>
                </a:solidFill>
              </a:rPr>
              <a:t>. 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memuat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informasi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tentang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nama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pengajar</a:t>
            </a:r>
            <a:r>
              <a:rPr lang="en-US" altLang="ko-KR" sz="1200" dirty="0">
                <a:solidFill>
                  <a:schemeClr val="bg1"/>
                </a:solidFill>
              </a:rPr>
              <a:t>, jam </a:t>
            </a:r>
            <a:r>
              <a:rPr lang="en-US" altLang="ko-KR" sz="1200" dirty="0" err="1">
                <a:solidFill>
                  <a:schemeClr val="bg1"/>
                </a:solidFill>
              </a:rPr>
              <a:t>kuliah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kuota</a:t>
            </a:r>
            <a:r>
              <a:rPr lang="en-US" altLang="ko-KR" sz="1200" dirty="0">
                <a:solidFill>
                  <a:schemeClr val="bg1"/>
                </a:solidFill>
              </a:rPr>
              <a:t> per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, dan status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D1F75D9-88DC-4162-8434-36240AFC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29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Bimbingan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bimbingan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masing-masing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pendampingnya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05B1EF-779C-404E-A1D2-659CE4BA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635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D106B-C3CF-489C-893C-4326E8BA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992" y="1497344"/>
            <a:ext cx="3183813" cy="146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78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KRS 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mengisi</a:t>
            </a:r>
            <a:r>
              <a:rPr lang="en-US" altLang="ko-KR" sz="1200" dirty="0">
                <a:solidFill>
                  <a:schemeClr val="bg1"/>
                </a:solidFill>
              </a:rPr>
              <a:t> KRS </a:t>
            </a:r>
            <a:r>
              <a:rPr lang="en-US" altLang="ko-KR" sz="1200" dirty="0" err="1">
                <a:solidFill>
                  <a:schemeClr val="bg1"/>
                </a:solidFill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cara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menekan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tombol</a:t>
            </a:r>
            <a:r>
              <a:rPr lang="en-US" altLang="ko-KR" sz="1200" dirty="0">
                <a:solidFill>
                  <a:schemeClr val="bg1"/>
                </a:solidFill>
              </a:rPr>
              <a:t> “</a:t>
            </a:r>
            <a:r>
              <a:rPr lang="en-US" altLang="ko-KR" sz="1200" dirty="0" err="1">
                <a:solidFill>
                  <a:schemeClr val="bg1"/>
                </a:solidFill>
              </a:rPr>
              <a:t>Tambah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”. 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juga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menghapus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sudah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ditambahkan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E08207B-02DB-4D90-A981-9619BC1C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4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6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3039" y="588189"/>
            <a:ext cx="449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Lihat</a:t>
            </a:r>
            <a:r>
              <a:rPr lang="en-US" altLang="ko-KR" sz="2800" b="1" dirty="0">
                <a:solidFill>
                  <a:srgbClr val="00B05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00B050"/>
                </a:solidFill>
                <a:latin typeface="+mj-lt"/>
                <a:cs typeface="Arial" pitchFamily="34" charset="0"/>
              </a:rPr>
              <a:t>Profil</a:t>
            </a:r>
            <a:endParaRPr lang="ko-KR" altLang="en-US" sz="2800" b="1" dirty="0">
              <a:solidFill>
                <a:srgbClr val="00B05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admin juga </a:t>
            </a:r>
            <a:r>
              <a:rPr lang="en-US" altLang="ko-KR" sz="1200" dirty="0" err="1">
                <a:solidFill>
                  <a:schemeClr val="bg1"/>
                </a:solidFill>
              </a:rPr>
              <a:t>bisa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profil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dirinya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D0CDDF-9D4E-4AA2-9F13-4DBE36E8B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577" y="1496033"/>
            <a:ext cx="3183813" cy="146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4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11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897563"/>
            <a:ext cx="2592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  <a:r>
              <a:rPr lang="en-US" altLang="ko-KR" sz="2800" b="1" dirty="0">
                <a:solidFill>
                  <a:srgbClr val="FFFF00"/>
                </a:solidFill>
                <a:latin typeface="+mj-lt"/>
                <a:cs typeface="Arial" pitchFamily="34" charset="0"/>
              </a:rPr>
              <a:t>Login</a:t>
            </a:r>
            <a:endParaRPr lang="ko-KR" altLang="en-US" sz="2800" b="1" dirty="0">
              <a:solidFill>
                <a:srgbClr val="FFFF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login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masuk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kedalam</a:t>
            </a:r>
            <a:r>
              <a:rPr lang="en-US" altLang="ko-KR" sz="1200" dirty="0">
                <a:solidFill>
                  <a:schemeClr val="bg1"/>
                </a:solidFill>
              </a:rPr>
              <a:t> SIMAK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mengakses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informasi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ada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dalam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pengguna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login </a:t>
            </a:r>
            <a:r>
              <a:rPr lang="en-US" altLang="ko-KR" sz="1200" dirty="0" err="1">
                <a:solidFill>
                  <a:schemeClr val="bg1"/>
                </a:solidFill>
              </a:rPr>
              <a:t>menggunakan</a:t>
            </a:r>
            <a:r>
              <a:rPr lang="en-US" altLang="ko-KR" sz="1200" dirty="0">
                <a:solidFill>
                  <a:schemeClr val="bg1"/>
                </a:solidFill>
              </a:rPr>
              <a:t> username dan password </a:t>
            </a:r>
            <a:r>
              <a:rPr lang="en-US" altLang="ko-KR" sz="1200" dirty="0" err="1">
                <a:solidFill>
                  <a:schemeClr val="bg1"/>
                </a:solidFill>
              </a:rPr>
              <a:t>sesuai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dengan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pada </a:t>
            </a:r>
            <a:r>
              <a:rPr lang="en-US" altLang="ko-KR" sz="1200" dirty="0" err="1">
                <a:solidFill>
                  <a:schemeClr val="bg1"/>
                </a:solidFill>
              </a:rPr>
              <a:t>saat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0412A1-823F-47BF-8193-8B21B810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754" y="1502671"/>
            <a:ext cx="3156110" cy="14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2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9536" y="822375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</a:p>
          <a:p>
            <a:r>
              <a:rPr lang="en-US" altLang="ko-KR" sz="2800" b="1" dirty="0" err="1">
                <a:solidFill>
                  <a:srgbClr val="00B0F0"/>
                </a:solidFill>
                <a:latin typeface="+mj-lt"/>
                <a:cs typeface="Arial" pitchFamily="34" charset="0"/>
              </a:rPr>
              <a:t>Registrasi</a:t>
            </a:r>
            <a:r>
              <a:rPr lang="en-US" altLang="ko-KR" sz="2800" b="1" dirty="0">
                <a:solidFill>
                  <a:srgbClr val="00B0F0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rgbClr val="00B0F0"/>
                </a:solidFill>
                <a:latin typeface="+mj-lt"/>
                <a:cs typeface="Arial" pitchFamily="34" charset="0"/>
              </a:rPr>
              <a:t>Mahasiswa</a:t>
            </a:r>
            <a:endParaRPr lang="ko-KR" altLang="en-US" sz="2800" b="1" dirty="0">
              <a:solidFill>
                <a:srgbClr val="00B0F0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digunakan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supaya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simak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D4CE40-E850-419A-A3F4-5366E059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12549"/>
            <a:ext cx="3261759" cy="1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8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Halaman </a:t>
            </a:r>
          </a:p>
          <a:p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Registrasi</a:t>
            </a:r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 Admin dan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Dosen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registrasi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bersifat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private </a:t>
            </a:r>
            <a:r>
              <a:rPr lang="en-US" altLang="ko-KR" sz="1200" dirty="0" err="1">
                <a:solidFill>
                  <a:schemeClr val="bg1"/>
                </a:solidFill>
              </a:rPr>
              <a:t>dimana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saja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mendaftarkan</a:t>
            </a:r>
            <a:r>
              <a:rPr lang="en-US" altLang="ko-KR" sz="1200" dirty="0">
                <a:solidFill>
                  <a:schemeClr val="bg1"/>
                </a:solidFill>
              </a:rPr>
              <a:t> admin </a:t>
            </a:r>
            <a:r>
              <a:rPr lang="en-US" altLang="ko-KR" sz="1200" dirty="0" err="1">
                <a:solidFill>
                  <a:schemeClr val="bg1"/>
                </a:solidFill>
              </a:rPr>
              <a:t>lainnya</a:t>
            </a:r>
            <a:r>
              <a:rPr lang="en-US" altLang="ko-KR" sz="1200" dirty="0">
                <a:solidFill>
                  <a:schemeClr val="bg1"/>
                </a:solidFill>
              </a:rPr>
              <a:t> dan </a:t>
            </a:r>
            <a:r>
              <a:rPr lang="en-US" altLang="ko-KR" sz="1200" dirty="0" err="1">
                <a:solidFill>
                  <a:schemeClr val="bg1"/>
                </a:solidFill>
              </a:rPr>
              <a:t>mendaftarkan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jika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ingin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memiliki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harus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melapor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ke</a:t>
            </a:r>
            <a:r>
              <a:rPr lang="en-US" altLang="ko-KR" sz="1200" dirty="0">
                <a:solidFill>
                  <a:schemeClr val="bg1"/>
                </a:solidFill>
              </a:rPr>
              <a:t> admin agar </a:t>
            </a:r>
            <a:r>
              <a:rPr lang="en-US" altLang="ko-KR" sz="1200" dirty="0" err="1">
                <a:solidFill>
                  <a:schemeClr val="bg1"/>
                </a:solidFill>
              </a:rPr>
              <a:t>dibuatkan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akun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C638-F308-4811-B8D1-6CB8E531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05050"/>
            <a:ext cx="1704074" cy="1463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E173-FBB3-4427-96FD-29E8DE1C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496034"/>
            <a:ext cx="1479740" cy="14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Kelas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dibuat</a:t>
            </a:r>
            <a:r>
              <a:rPr lang="en-US" altLang="ko-KR" sz="1200" dirty="0">
                <a:solidFill>
                  <a:schemeClr val="bg1"/>
                </a:solidFill>
              </a:rPr>
              <a:t> oleh para </a:t>
            </a:r>
            <a:r>
              <a:rPr lang="en-US" altLang="ko-KR" sz="1200" dirty="0" err="1">
                <a:solidFill>
                  <a:schemeClr val="bg1"/>
                </a:solidFill>
              </a:rPr>
              <a:t>dosen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untuk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diikuti</a:t>
            </a:r>
            <a:r>
              <a:rPr lang="en-US" altLang="ko-KR" sz="1200" dirty="0">
                <a:solidFill>
                  <a:schemeClr val="bg1"/>
                </a:solidFill>
              </a:rPr>
              <a:t> oleh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. Admin </a:t>
            </a:r>
            <a:r>
              <a:rPr lang="en-US" altLang="ko-KR" sz="1200" dirty="0" err="1">
                <a:solidFill>
                  <a:schemeClr val="bg1"/>
                </a:solidFill>
              </a:rPr>
              <a:t>hanya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melihat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kelas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C638-F308-4811-B8D1-6CB8E531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05050"/>
            <a:ext cx="1704074" cy="1463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E173-FBB3-4427-96FD-29E8DE1C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496034"/>
            <a:ext cx="1479740" cy="1472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5C0A9F-3A64-46E0-8284-9CDF5521B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90" y="1496033"/>
            <a:ext cx="3183813" cy="1539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7449B-8278-4C55-96CB-0AB26962E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190" y="1453340"/>
            <a:ext cx="3183813" cy="1570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391EF-3359-494C-A9C7-57C09D0D0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190" y="1481260"/>
            <a:ext cx="3183813" cy="157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Matakuliah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. Pada </a:t>
            </a:r>
            <a:r>
              <a:rPr lang="en-US" altLang="ko-KR" sz="1200" dirty="0" err="1">
                <a:solidFill>
                  <a:schemeClr val="bg1"/>
                </a:solidFill>
              </a:rPr>
              <a:t>halaman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, admin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menambahkan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en-US" altLang="ko-KR" sz="1200" dirty="0" err="1">
                <a:solidFill>
                  <a:schemeClr val="bg1"/>
                </a:solidFill>
              </a:rPr>
              <a:t>mengedit</a:t>
            </a:r>
            <a:r>
              <a:rPr lang="en-US" altLang="ko-KR" sz="1200" dirty="0">
                <a:solidFill>
                  <a:schemeClr val="bg1"/>
                </a:solidFill>
              </a:rPr>
              <a:t>, dan </a:t>
            </a:r>
            <a:r>
              <a:rPr lang="en-US" altLang="ko-KR" sz="1200" dirty="0" err="1">
                <a:solidFill>
                  <a:schemeClr val="bg1"/>
                </a:solidFill>
              </a:rPr>
              <a:t>menghapus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matakuliah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ada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B6304E1-3962-4550-850A-9445D4821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497344"/>
            <a:ext cx="3183813" cy="15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9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Fitur </a:t>
            </a:r>
            <a:r>
              <a:rPr lang="en-US" altLang="ko-KR" dirty="0" err="1"/>
              <a:t>untuk</a:t>
            </a:r>
            <a:r>
              <a:rPr lang="en-US" altLang="ko-KR" dirty="0"/>
              <a:t> Admin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479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7543" y="584844"/>
            <a:ext cx="4492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Mengakses</a:t>
            </a:r>
            <a:endParaRPr lang="en-US" altLang="ko-KR" sz="2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Daftar </a:t>
            </a:r>
            <a:r>
              <a:rPr lang="en-US" altLang="ko-KR" sz="2800" b="1" dirty="0" err="1">
                <a:solidFill>
                  <a:schemeClr val="accent2"/>
                </a:solidFill>
                <a:latin typeface="+mj-lt"/>
                <a:cs typeface="Arial" pitchFamily="34" charset="0"/>
              </a:rPr>
              <a:t>Mahasiswa</a:t>
            </a:r>
            <a:endParaRPr lang="ko-KR" altLang="en-US" sz="2800" b="1" dirty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969839"/>
            <a:ext cx="3588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</a:rPr>
              <a:t>Halaman </a:t>
            </a:r>
            <a:r>
              <a:rPr lang="en-US" altLang="ko-KR" sz="1200" dirty="0" err="1">
                <a:solidFill>
                  <a:schemeClr val="bg1"/>
                </a:solidFill>
              </a:rPr>
              <a:t>ini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akan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menampilkan</a:t>
            </a:r>
            <a:r>
              <a:rPr lang="en-US" altLang="ko-KR" sz="1200" dirty="0">
                <a:solidFill>
                  <a:schemeClr val="bg1"/>
                </a:solidFill>
              </a:rPr>
              <a:t> daftar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yang </a:t>
            </a:r>
            <a:r>
              <a:rPr lang="en-US" altLang="ko-KR" sz="1200" dirty="0" err="1">
                <a:solidFill>
                  <a:schemeClr val="bg1"/>
                </a:solidFill>
              </a:rPr>
              <a:t>telah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terdaftar</a:t>
            </a:r>
            <a:r>
              <a:rPr lang="en-US" altLang="ko-KR" sz="1200" dirty="0">
                <a:solidFill>
                  <a:schemeClr val="bg1"/>
                </a:solidFill>
              </a:rPr>
              <a:t> dan admin </a:t>
            </a:r>
            <a:r>
              <a:rPr lang="en-US" altLang="ko-KR" sz="1200" dirty="0" err="1">
                <a:solidFill>
                  <a:schemeClr val="bg1"/>
                </a:solidFill>
              </a:rPr>
              <a:t>dapat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mengubah</a:t>
            </a:r>
            <a:r>
              <a:rPr lang="en-US" altLang="ko-KR" sz="1200" dirty="0">
                <a:solidFill>
                  <a:schemeClr val="bg1"/>
                </a:solidFill>
              </a:rPr>
              <a:t> status </a:t>
            </a:r>
            <a:r>
              <a:rPr lang="en-US" altLang="ko-KR" sz="1200" dirty="0" err="1">
                <a:solidFill>
                  <a:schemeClr val="bg1"/>
                </a:solidFill>
              </a:rPr>
              <a:t>dari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</a:rPr>
              <a:t>mahasiswa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9F65B-7976-4032-9420-A4B3854201A8}"/>
              </a:ext>
            </a:extLst>
          </p:cNvPr>
          <p:cNvGrpSpPr/>
          <p:nvPr/>
        </p:nvGrpSpPr>
        <p:grpSpPr>
          <a:xfrm>
            <a:off x="4615008" y="1392805"/>
            <a:ext cx="4447231" cy="1837978"/>
            <a:chOff x="-548507" y="477868"/>
            <a:chExt cx="11570449" cy="6357177"/>
          </a:xfrm>
        </p:grpSpPr>
        <p:sp>
          <p:nvSpPr>
            <p:cNvPr id="14" name="Freeform: Shape 10">
              <a:extLst>
                <a:ext uri="{FF2B5EF4-FFF2-40B4-BE49-F238E27FC236}">
                  <a16:creationId xmlns:a16="http://schemas.microsoft.com/office/drawing/2014/main" id="{0911D8B4-012B-4269-BAF3-8D479A4D835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7C0D27E4-4F96-4A90-86C2-FA4009CB2E9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2">
              <a:extLst>
                <a:ext uri="{FF2B5EF4-FFF2-40B4-BE49-F238E27FC236}">
                  <a16:creationId xmlns:a16="http://schemas.microsoft.com/office/drawing/2014/main" id="{2E1246C8-CD5D-425C-A53D-FD84C463DD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3">
              <a:extLst>
                <a:ext uri="{FF2B5EF4-FFF2-40B4-BE49-F238E27FC236}">
                  <a16:creationId xmlns:a16="http://schemas.microsoft.com/office/drawing/2014/main" id="{189C5571-5000-4DDC-A77B-27679AA10F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4">
              <a:extLst>
                <a:ext uri="{FF2B5EF4-FFF2-40B4-BE49-F238E27FC236}">
                  <a16:creationId xmlns:a16="http://schemas.microsoft.com/office/drawing/2014/main" id="{66C53F22-1C3A-4205-9039-3C96BDF956F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9E42AF-18CE-48B2-840C-88B431B202C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0">
                <a:extLst>
                  <a:ext uri="{FF2B5EF4-FFF2-40B4-BE49-F238E27FC236}">
                    <a16:creationId xmlns:a16="http://schemas.microsoft.com/office/drawing/2014/main" id="{B53B161E-EEF7-408D-ADA7-7208D97D87A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1">
                <a:extLst>
                  <a:ext uri="{FF2B5EF4-FFF2-40B4-BE49-F238E27FC236}">
                    <a16:creationId xmlns:a16="http://schemas.microsoft.com/office/drawing/2014/main" id="{FD1E4E8E-3300-4110-B551-E88F701C6E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715C98-CD50-4685-8D01-3EC8F342B71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3D76FB4D-7A2D-4BA7-8B73-C1FD693498F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19">
                <a:extLst>
                  <a:ext uri="{FF2B5EF4-FFF2-40B4-BE49-F238E27FC236}">
                    <a16:creationId xmlns:a16="http://schemas.microsoft.com/office/drawing/2014/main" id="{62CC96FD-D292-4725-8385-D2615EEF800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17">
              <a:extLst>
                <a:ext uri="{FF2B5EF4-FFF2-40B4-BE49-F238E27FC236}">
                  <a16:creationId xmlns:a16="http://schemas.microsoft.com/office/drawing/2014/main" id="{346BC4C6-D956-4E11-8513-2A2B7DD23F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AC638-F308-4811-B8D1-6CB8E531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190" y="1505050"/>
            <a:ext cx="1704074" cy="1463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DE173-FBB3-4427-96FD-29E8DE1CB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1496034"/>
            <a:ext cx="1479740" cy="14725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5C0A9F-3A64-46E0-8284-9CDF5521B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190" y="1496033"/>
            <a:ext cx="3183813" cy="153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2536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574</Words>
  <Application>Microsoft Office PowerPoint</Application>
  <PresentationFormat>On-screen Show (16:9)</PresentationFormat>
  <Paragraphs>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ASUS</cp:lastModifiedBy>
  <cp:revision>93</cp:revision>
  <dcterms:created xsi:type="dcterms:W3CDTF">2016-12-05T23:26:54Z</dcterms:created>
  <dcterms:modified xsi:type="dcterms:W3CDTF">2020-05-29T12:04:26Z</dcterms:modified>
</cp:coreProperties>
</file>